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E3CCF-2EC9-4D33-92A1-790ECB257972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96F13-3CFA-4951-8205-759AF1E1EA7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96F13-3CFA-4951-8205-759AF1E1EA78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32931-166D-4F02-BF80-8498000FAA85}" type="datetimeFigureOut">
              <a:rPr lang="pt-PT" smtClean="0"/>
              <a:pPr/>
              <a:t>23/03/2014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62F85-76BC-40A4-B464-5377FF7479B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 rot="875275">
            <a:off x="4548755" y="665359"/>
            <a:ext cx="391273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My</a:t>
            </a:r>
            <a:r>
              <a:rPr lang="pt-P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pt-PT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world</a:t>
            </a:r>
            <a:r>
              <a:rPr lang="pt-P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pt-P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pt-P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pt-PT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of</a:t>
            </a:r>
            <a:r>
              <a:rPr lang="pt-P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br>
              <a:rPr lang="pt-P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pt-PT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Technology</a:t>
            </a:r>
            <a:r>
              <a:rPr lang="pt-P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…</a:t>
            </a:r>
            <a:endParaRPr lang="pt-P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272" name="Picture 8" descr="http://www.healthwatcher.net/quackerywatch/images-Quackery/red-phon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715" y="3805258"/>
            <a:ext cx="2295525" cy="2552700"/>
          </a:xfrm>
          <a:prstGeom prst="rect">
            <a:avLst/>
          </a:prstGeom>
          <a:noFill/>
        </p:spPr>
      </p:pic>
      <p:pic>
        <p:nvPicPr>
          <p:cNvPr id="11274" name="Picture 10" descr="http://www.animatedimages.org/data/media/56/animated-computer-image-000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57166"/>
            <a:ext cx="3071834" cy="2821923"/>
          </a:xfrm>
          <a:prstGeom prst="rect">
            <a:avLst/>
          </a:prstGeom>
          <a:noFill/>
        </p:spPr>
      </p:pic>
      <p:pic>
        <p:nvPicPr>
          <p:cNvPr id="11276" name="Picture 12" descr="http://media.giphy.com/media/13waPc36rJ4XQI/giphy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96386">
            <a:off x="4339008" y="3895308"/>
            <a:ext cx="3537472" cy="2348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>
            <a:off x="428596" y="71414"/>
            <a:ext cx="8429685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Its obvious that this habits are very unhealthy… but actually I do a lot of exercise and I always try not to be absorbed by technology… </a:t>
            </a:r>
            <a:br>
              <a:rPr lang="en-US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n-US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There are a lot of websites that can help you improve your healthy habits… </a:t>
            </a:r>
            <a:r>
              <a:rPr lang="en-US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ingdings" pitchFamily="2" charset="2"/>
              </a:rPr>
              <a:t></a:t>
            </a:r>
            <a:br>
              <a:rPr lang="en-US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ingdings" pitchFamily="2" charset="2"/>
              </a:rPr>
            </a:br>
            <a:r>
              <a:rPr lang="en-US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sym typeface="Wingdings" pitchFamily="2" charset="2"/>
              </a:rPr>
              <a:t>Take care of you.</a:t>
            </a:r>
            <a:endParaRPr lang="en-US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4.bp.blogspot.com/-8BweftNKUak/TwWRadM6DYI/AAAAAAAAA-U/lSLHWA2fMd8/s400/via7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357298"/>
            <a:ext cx="5801886" cy="3862400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4643438" y="5715016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solidFill>
                  <a:schemeClr val="bg1"/>
                </a:solidFill>
              </a:rPr>
              <a:t>Done</a:t>
            </a:r>
            <a:r>
              <a:rPr lang="pt-PT" dirty="0" smtClean="0">
                <a:solidFill>
                  <a:schemeClr val="bg1"/>
                </a:solidFill>
              </a:rPr>
              <a:t> </a:t>
            </a:r>
            <a:r>
              <a:rPr lang="pt-PT" dirty="0" err="1" smtClean="0">
                <a:solidFill>
                  <a:schemeClr val="bg1"/>
                </a:solidFill>
              </a:rPr>
              <a:t>by</a:t>
            </a:r>
            <a:r>
              <a:rPr lang="pt-PT" dirty="0" smtClean="0">
                <a:solidFill>
                  <a:schemeClr val="bg1"/>
                </a:solidFill>
              </a:rPr>
              <a:t>:</a:t>
            </a:r>
            <a:br>
              <a:rPr lang="pt-PT" dirty="0" smtClean="0">
                <a:solidFill>
                  <a:schemeClr val="bg1"/>
                </a:solidFill>
              </a:rPr>
            </a:br>
            <a:r>
              <a:rPr lang="pt-PT" dirty="0" smtClean="0">
                <a:solidFill>
                  <a:schemeClr val="bg1"/>
                </a:solidFill>
              </a:rPr>
              <a:t>-Simão Nunes / Nº29 / 10ºD </a:t>
            </a: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blogs-images.forbes.com/tykiisel/files/2013/03/14594978_WelcomeToTheFuture_03112013Final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214422"/>
            <a:ext cx="4643439" cy="4000508"/>
          </a:xfrm>
          <a:prstGeom prst="rect">
            <a:avLst/>
          </a:prstGeom>
          <a:noFill/>
        </p:spPr>
      </p:pic>
      <p:sp>
        <p:nvSpPr>
          <p:cNvPr id="5" name="Rectângulo 4"/>
          <p:cNvSpPr/>
          <p:nvPr/>
        </p:nvSpPr>
        <p:spPr>
          <a:xfrm>
            <a:off x="642910" y="2143116"/>
            <a:ext cx="321471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There are </a:t>
            </a:r>
            <a:r>
              <a:rPr lang="en-US" dirty="0" smtClean="0">
                <a:solidFill>
                  <a:schemeClr val="bg1"/>
                </a:solidFill>
              </a:rPr>
              <a:t>some couple </a:t>
            </a:r>
            <a:r>
              <a:rPr lang="en-US" dirty="0">
                <a:solidFill>
                  <a:schemeClr val="bg1"/>
                </a:solidFill>
              </a:rPr>
              <a:t>questions around, asking us if technology is a good thing in our world? or its just a dark side of our lives…? In this presentation I am going to tell you everything that technology does to my life and take some conclusions about it</a:t>
            </a:r>
            <a:r>
              <a:rPr lang="en-US" dirty="0" smtClean="0">
                <a:solidFill>
                  <a:schemeClr val="bg1"/>
                </a:solidFill>
              </a:rPr>
              <a:t>…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So lets start…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6" name="Rectângulo 5"/>
          <p:cNvSpPr/>
          <p:nvPr/>
        </p:nvSpPr>
        <p:spPr>
          <a:xfrm>
            <a:off x="285720" y="857232"/>
            <a:ext cx="3773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Introduction</a:t>
            </a:r>
            <a:endParaRPr lang="pt-P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500034" y="857232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“Technology </a:t>
            </a:r>
            <a:r>
              <a:rPr lang="en-US" sz="2400" dirty="0">
                <a:solidFill>
                  <a:schemeClr val="bg1"/>
                </a:solidFill>
              </a:rPr>
              <a:t>is very present in my life… </a:t>
            </a:r>
            <a:r>
              <a:rPr lang="en-US" sz="2400" dirty="0" smtClean="0">
                <a:solidFill>
                  <a:schemeClr val="bg1"/>
                </a:solidFill>
              </a:rPr>
              <a:t>I am always using it.”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                                -</a:t>
            </a:r>
            <a:r>
              <a:rPr lang="en-US" sz="2400" i="1" dirty="0" err="1" smtClean="0">
                <a:solidFill>
                  <a:schemeClr val="bg1"/>
                </a:solidFill>
              </a:rPr>
              <a:t>Simão</a:t>
            </a:r>
            <a:r>
              <a:rPr lang="en-US" sz="2400" i="1" dirty="0" smtClean="0">
                <a:solidFill>
                  <a:schemeClr val="bg1"/>
                </a:solidFill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</a:rPr>
              <a:t>Nunes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</a:t>
            </a:r>
            <a:endParaRPr lang="pt-PT" sz="2400" dirty="0">
              <a:solidFill>
                <a:schemeClr val="bg1"/>
              </a:solidFill>
            </a:endParaRPr>
          </a:p>
        </p:txBody>
      </p:sp>
      <p:pic>
        <p:nvPicPr>
          <p:cNvPr id="17410" name="Picture 2" descr="http://www.muslimyouth.net/images/Tech___myn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30137">
            <a:off x="2810149" y="2222682"/>
            <a:ext cx="4357718" cy="3800335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1643042" y="221455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solidFill>
                  <a:schemeClr val="bg1"/>
                </a:solidFill>
              </a:rPr>
              <a:t>Here</a:t>
            </a:r>
            <a:r>
              <a:rPr lang="pt-PT" dirty="0" smtClean="0">
                <a:solidFill>
                  <a:schemeClr val="bg1"/>
                </a:solidFill>
              </a:rPr>
              <a:t> I </a:t>
            </a:r>
            <a:r>
              <a:rPr lang="pt-PT" dirty="0" err="1" smtClean="0">
                <a:solidFill>
                  <a:schemeClr val="bg1"/>
                </a:solidFill>
              </a:rPr>
              <a:t>am</a:t>
            </a:r>
            <a:r>
              <a:rPr lang="pt-PT" dirty="0" smtClean="0">
                <a:solidFill>
                  <a:schemeClr val="bg1"/>
                </a:solidFill>
              </a:rPr>
              <a:t>…</a:t>
            </a: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learnnc.org/lp/media/uploads/2009/07/technology_triangle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7494"/>
            <a:ext cx="9144000" cy="6895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ângulo 5"/>
          <p:cNvSpPr/>
          <p:nvPr/>
        </p:nvSpPr>
        <p:spPr>
          <a:xfrm>
            <a:off x="428596" y="1428736"/>
            <a:ext cx="828680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Since I wake up, I start to use all my electronic equipments during all day, until I go to bed again…</a:t>
            </a:r>
            <a:endParaRPr lang="pt-PT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cellphonereviews.com/images/cell-phone-evolut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55912">
            <a:off x="269928" y="559382"/>
            <a:ext cx="3776170" cy="2514930"/>
          </a:xfrm>
          <a:prstGeom prst="rect">
            <a:avLst/>
          </a:prstGeom>
          <a:noFill/>
        </p:spPr>
      </p:pic>
      <p:sp>
        <p:nvSpPr>
          <p:cNvPr id="5" name="Rectângulo 4"/>
          <p:cNvSpPr/>
          <p:nvPr/>
        </p:nvSpPr>
        <p:spPr>
          <a:xfrm>
            <a:off x="4357686" y="285728"/>
            <a:ext cx="428628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6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r>
              <a:rPr lang="pt-PT" sz="6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</a:t>
            </a:r>
            <a:r>
              <a:rPr lang="pt-PT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pt-PT" sz="6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phone</a:t>
            </a:r>
            <a:r>
              <a:rPr lang="pt-PT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…</a:t>
            </a:r>
            <a:endParaRPr lang="pt-PT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714876" y="1718439"/>
            <a:ext cx="42148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 first thing that </a:t>
            </a:r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do when </a:t>
            </a:r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wake up is checking my phone… Actually, I am always checking my phone. Seeing if it have messages or just to know “what time is it?”. Also I use my phone to listening to music  with my headphones when I am traveling. And having a phone in your pocket is very important… it can save your life in emergency situations… Also a modern cell phone have a lot of applications that make your life easier.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572000" y="5143512"/>
            <a:ext cx="4143404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 Did you know that: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-When </a:t>
            </a:r>
            <a:r>
              <a:rPr lang="en-US" dirty="0">
                <a:solidFill>
                  <a:schemeClr val="bg1"/>
                </a:solidFill>
              </a:rPr>
              <a:t>Alexander Bell invented the telephone he had 3 missed calls from Chuck </a:t>
            </a:r>
            <a:r>
              <a:rPr lang="en-US" dirty="0" smtClean="0">
                <a:solidFill>
                  <a:schemeClr val="bg1"/>
                </a:solidFill>
              </a:rPr>
              <a:t>Norris…?</a:t>
            </a:r>
            <a:endParaRPr lang="pt-PT" dirty="0">
              <a:solidFill>
                <a:schemeClr val="bg1"/>
              </a:solidFill>
            </a:endParaRPr>
          </a:p>
        </p:txBody>
      </p:sp>
      <p:pic>
        <p:nvPicPr>
          <p:cNvPr id="18436" name="Picture 4" descr="http://gifstumblr.com/images/on-the-phone-with-mom_22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714752"/>
            <a:ext cx="3071834" cy="2150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>
            <a:off x="4143372" y="428604"/>
            <a:ext cx="45602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My</a:t>
            </a:r>
            <a:r>
              <a:rPr lang="pt-PT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pt-PT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computer</a:t>
            </a:r>
            <a:r>
              <a:rPr lang="pt-PT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…</a:t>
            </a:r>
            <a:endParaRPr lang="pt-P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458" name="Picture 2" descr="http://www.3dcadbrowser.com/th/1/16/166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63198">
            <a:off x="1086299" y="3903543"/>
            <a:ext cx="3500462" cy="2625346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5143504" y="3772635"/>
            <a:ext cx="36433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Right now, I am doing this presentation on my computer… I study on my computer, I can play game on it, being on social webs talking to my friends, learn new things and constantly being informed… Yes, you can stay connected to everything if you have a computer… and of course Wi-Fi.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460" name="Picture 4" descr="http://a131.phobos.apple.com/us/r30/Purple/v4/ca/ae/27/caae27f0-5d2c-8a1d-de9d-fc0c91efbe81/mzl.hpcnlyb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57321">
            <a:off x="297325" y="225894"/>
            <a:ext cx="1895444" cy="1895445"/>
          </a:xfrm>
          <a:prstGeom prst="rect">
            <a:avLst/>
          </a:prstGeom>
          <a:noFill/>
        </p:spPr>
      </p:pic>
      <p:pic>
        <p:nvPicPr>
          <p:cNvPr id="19464" name="Picture 8" descr="http://www.witperu.org/wp-content/uploads/1380165572_youtub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72979">
            <a:off x="6262767" y="1476429"/>
            <a:ext cx="2050599" cy="2050599"/>
          </a:xfrm>
          <a:prstGeom prst="rect">
            <a:avLst/>
          </a:prstGeom>
          <a:noFill/>
        </p:spPr>
      </p:pic>
      <p:pic>
        <p:nvPicPr>
          <p:cNvPr id="19466" name="Picture 10" descr="http://www.seomofo.com/downloads/new-google-logo-knockof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70577">
            <a:off x="3059910" y="2321138"/>
            <a:ext cx="2928958" cy="1139040"/>
          </a:xfrm>
          <a:prstGeom prst="rect">
            <a:avLst/>
          </a:prstGeom>
          <a:noFill/>
        </p:spPr>
      </p:pic>
      <p:pic>
        <p:nvPicPr>
          <p:cNvPr id="19470" name="Picture 14" descr="https://www.ibm.com/developerworks/mydeveloperworks/blogs/ctaurion/resource/BLOGS_UPLOADED_IMAGES/477-wikipedia_log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1082579">
            <a:off x="2581433" y="952898"/>
            <a:ext cx="1365378" cy="1185148"/>
          </a:xfrm>
          <a:prstGeom prst="rect">
            <a:avLst/>
          </a:prstGeom>
          <a:noFill/>
        </p:spPr>
      </p:pic>
      <p:pic>
        <p:nvPicPr>
          <p:cNvPr id="19474" name="Picture 18" descr="http://chronicle.com/blognetwork/castingoutnines/files/2014/01/WIFI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170908">
            <a:off x="571472" y="2428892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4115170" y="719720"/>
            <a:ext cx="4600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My Television…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357818" y="1714488"/>
            <a:ext cx="26432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Football games,  Cartoons and Reality shows… are a few examples of programs that I usually see on my television. With my “smart </a:t>
            </a:r>
            <a:r>
              <a:rPr lang="en-US" dirty="0" err="1" smtClean="0">
                <a:solidFill>
                  <a:schemeClr val="bg1"/>
                </a:solidFill>
              </a:rPr>
              <a:t>tv</a:t>
            </a:r>
            <a:r>
              <a:rPr lang="en-US" dirty="0" smtClean="0">
                <a:solidFill>
                  <a:schemeClr val="bg1"/>
                </a:solidFill>
              </a:rPr>
              <a:t>” I can spend all day sited on the couch watching videos on YouTube and having a lot of fun!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3554" name="Picture 2" descr="http://www.wired.com/images_blogs/gadgetlab/2012/08/sony_4kt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77243">
            <a:off x="433700" y="650231"/>
            <a:ext cx="3776354" cy="2645236"/>
          </a:xfrm>
          <a:prstGeom prst="rect">
            <a:avLst/>
          </a:prstGeom>
          <a:noFill/>
        </p:spPr>
      </p:pic>
      <p:pic>
        <p:nvPicPr>
          <p:cNvPr id="23556" name="Picture 4" descr="http://www.digitaltrends.com/wp-content/uploads/2013/02/Samsung-Smart-T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67937">
            <a:off x="1154286" y="3692571"/>
            <a:ext cx="3665642" cy="2577233"/>
          </a:xfrm>
          <a:prstGeom prst="rect">
            <a:avLst/>
          </a:prstGeom>
          <a:noFill/>
        </p:spPr>
      </p:pic>
      <p:pic>
        <p:nvPicPr>
          <p:cNvPr id="23558" name="Picture 6" descr="http://www.fotosdahora.com.br/gifs_animados/gifs/16Objetos/homen_mudando_de_canal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714884"/>
            <a:ext cx="28575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153990"/>
            <a:ext cx="8401080" cy="79690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Check this graphic… This is Unbelievable!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2530" name="Picture 2" descr="http://infographicality.com/topsearches/Technology%20Infographic/Technology%20Infographic%20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190" y="428604"/>
            <a:ext cx="8743528" cy="6304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354</Words>
  <Application>Microsoft Office PowerPoint</Application>
  <PresentationFormat>Apresentação no Ecrã (4:3)</PresentationFormat>
  <Paragraphs>17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2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Check this graphic… This is Unbelievable!</vt:lpstr>
      <vt:lpstr>Diapositivo 10</vt:lpstr>
      <vt:lpstr>Diapositivo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Simão Nunes</dc:creator>
  <cp:lastModifiedBy>Simão Nunes</cp:lastModifiedBy>
  <cp:revision>18</cp:revision>
  <dcterms:created xsi:type="dcterms:W3CDTF">2014-03-23T10:51:25Z</dcterms:created>
  <dcterms:modified xsi:type="dcterms:W3CDTF">2014-03-23T13:39:22Z</dcterms:modified>
</cp:coreProperties>
</file>